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1"/>
  </p:notesMasterIdLst>
  <p:handoutMasterIdLst>
    <p:handoutMasterId r:id="rId22"/>
  </p:handoutMasterIdLst>
  <p:sldIdLst>
    <p:sldId id="257" r:id="rId2"/>
    <p:sldId id="258" r:id="rId3"/>
    <p:sldId id="259" r:id="rId4"/>
    <p:sldId id="260" r:id="rId5"/>
    <p:sldId id="261" r:id="rId6"/>
    <p:sldId id="265" r:id="rId7"/>
    <p:sldId id="262" r:id="rId8"/>
    <p:sldId id="263" r:id="rId9"/>
    <p:sldId id="266" r:id="rId10"/>
    <p:sldId id="268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 rtl="0"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A45008F-94DB-43E0-8C9F-1F0525894FDF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7B4BC46-CA7A-4D04-99E7-1DA77BD3C4E2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l"/>
              <a:t>Kliknij, aby edytować style wzorca tekstu</a:t>
            </a:r>
            <a:endParaRPr lang="en-US"/>
          </a:p>
          <a:p>
            <a:pPr lvl="1" rtl="0"/>
            <a:r>
              <a:rPr lang="pl"/>
              <a:t>Drugi poziom</a:t>
            </a:r>
          </a:p>
          <a:p>
            <a:pPr lvl="2" rtl="0"/>
            <a:r>
              <a:rPr lang="pl"/>
              <a:t>Trzeci poziom</a:t>
            </a:r>
          </a:p>
          <a:p>
            <a:pPr lvl="3" rtl="0"/>
            <a:r>
              <a:rPr lang="pl"/>
              <a:t>Czwarty poziom</a:t>
            </a:r>
          </a:p>
          <a:p>
            <a:pPr lvl="4" rtl="0"/>
            <a:r>
              <a:rPr lang="pl"/>
              <a:t>Piąty poziom</a:t>
            </a:r>
            <a:endParaRPr lang="en-US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xmlns="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 useBgFill="1">
        <p:nvSpPr>
          <p:cNvPr id="10" name="Prostokąt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Prostokąt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Prostokąt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xmlns="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Łącznik prosty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Łącznik prosty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Łącznik prosty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0" name="Data — symbol zastępczy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2CCAE96E-C089-46E2-B00B-E9B69FA3BE44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21" name="Stopka — symbol zastępczy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22" name="Numer slajdu — symbol zastępczy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95CE57A-9EF6-40D3-AE54-5EACB0FCF8D9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F1629-0219-4FBD-9502-387E149235D5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B23B4D2-AC56-4E03-B584-C7EE294BDCA4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xmlns="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 useBgFill="1">
        <p:nvSpPr>
          <p:cNvPr id="23" name="Prostokąt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Prostokąt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Prostokąt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grpSp>
        <p:nvGrpSpPr>
          <p:cNvPr id="16" name="Grupa 15">
            <a:extLst>
              <a:ext uri="{FF2B5EF4-FFF2-40B4-BE49-F238E27FC236}">
                <a16:creationId xmlns:a16="http://schemas.microsoft.com/office/drawing/2014/main" xmlns="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Łącznik prosty 16">
              <a:extLst>
                <a:ext uri="{FF2B5EF4-FFF2-40B4-BE49-F238E27FC236}">
                  <a16:creationId xmlns:a16="http://schemas.microsoft.com/office/drawing/2014/main" xmlns="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Łącznik prosty 17">
              <a:extLst>
                <a:ext uri="{FF2B5EF4-FFF2-40B4-BE49-F238E27FC236}">
                  <a16:creationId xmlns:a16="http://schemas.microsoft.com/office/drawing/2014/main" xmlns="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Łącznik prosty 18">
              <a:extLst>
                <a:ext uri="{FF2B5EF4-FFF2-40B4-BE49-F238E27FC236}">
                  <a16:creationId xmlns:a16="http://schemas.microsoft.com/office/drawing/2014/main" xmlns="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81C9E4F4-16A6-4438-87AB-4F5DC3B5A8D3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F9E9CAD-0F3C-4A80-BB5E-125D14EA3F8F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pl"/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pl"/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22AC233-C75A-4ABB-8E66-F95B5065B39F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050CA8E-29E9-4255-834A-5506FCFC9DB9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xmlns="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xmlns="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  <p:sp>
        <p:nvSpPr>
          <p:cNvPr id="8" name="Data — symbol zastępczy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01960BF6-A2FB-4490-B0E1-2EFE4D703CA1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9" name="Stopka — symbol zastępczy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en-US" dirty="0"/>
          </a:p>
        </p:txBody>
      </p:sp>
      <p:sp>
        <p:nvSpPr>
          <p:cNvPr id="11" name="Numer slajdu — symbol zastępczy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>
            <a:extLst>
              <a:ext uri="{FF2B5EF4-FFF2-40B4-BE49-F238E27FC236}">
                <a16:creationId xmlns:a16="http://schemas.microsoft.com/office/drawing/2014/main" xmlns="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Obraz — symbol zastępczy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06F68170-BB03-45F9-AA6D-B79E10EA3212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en-US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xmlns="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xmlns="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Prostokąt 8">
            <a:extLst>
              <a:ext uri="{FF2B5EF4-FFF2-40B4-BE49-F238E27FC236}">
                <a16:creationId xmlns:a16="http://schemas.microsoft.com/office/drawing/2014/main" xmlns="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7" name="Prostokąt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Prostokąt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pl" dirty="0"/>
              <a:t>Kliknij, aby edytować styl wzorca tytułu</a:t>
            </a:r>
            <a:endParaRPr lang="en-US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"/>
              <a:t>Kliknij, aby edytować style wzorca tekstu</a:t>
            </a:r>
          </a:p>
          <a:p>
            <a:pPr lvl="1" rtl="0"/>
            <a:r>
              <a:rPr lang="pl"/>
              <a:t>Drugi poziom</a:t>
            </a:r>
          </a:p>
          <a:p>
            <a:pPr lvl="2" rtl="0"/>
            <a:r>
              <a:rPr lang="pl"/>
              <a:t>Trzeci poziom</a:t>
            </a:r>
          </a:p>
          <a:p>
            <a:pPr lvl="3" rtl="0"/>
            <a:r>
              <a:rPr lang="pl"/>
              <a:t>Czwarty poziom</a:t>
            </a:r>
          </a:p>
          <a:p>
            <a:pPr lvl="4" rtl="0"/>
            <a:r>
              <a:rPr lang="pl"/>
              <a:t>Piąty poziom</a:t>
            </a:r>
            <a:endParaRPr lang="en-US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6A285E77-555D-4FDC-8A83-B62BFEC6F565}" type="datetime1">
              <a:rPr lang="pl-PL" smtClean="0"/>
              <a:pPr rtl="0"/>
              <a:t>22.06.2022</a:t>
            </a:fld>
            <a:endParaRPr lang="en-US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Zbliżenie logo&#10;&#10;Automatycznie generowany opis">
            <a:extLst>
              <a:ext uri="{FF2B5EF4-FFF2-40B4-BE49-F238E27FC236}">
                <a16:creationId xmlns:a16="http://schemas.microsoft.com/office/drawing/2014/main" xmlns="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"/>
          <a:stretch/>
        </p:blipFill>
        <p:spPr>
          <a:xfrm>
            <a:off x="20" y="10"/>
            <a:ext cx="12191979" cy="6857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2" name="Prostokąt 81">
            <a:extLst>
              <a:ext uri="{FF2B5EF4-FFF2-40B4-BE49-F238E27FC236}">
                <a16:creationId xmlns:a16="http://schemas.microsoft.com/office/drawing/2014/main" xmlns="" id="{2644B391-9BFE-445C-A9EC-F544BB85FB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Prostokąt 83">
            <a:extLst>
              <a:ext uri="{FF2B5EF4-FFF2-40B4-BE49-F238E27FC236}">
                <a16:creationId xmlns:a16="http://schemas.microsoft.com/office/drawing/2014/main" xmlns="" id="{80F26E69-87D9-4655-AE7B-280A87AA3C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3792" y="2686394"/>
            <a:ext cx="4775075" cy="1630907"/>
          </a:xfrm>
        </p:spPr>
        <p:txBody>
          <a:bodyPr rtlCol="0">
            <a:normAutofit/>
          </a:bodyPr>
          <a:lstStyle/>
          <a:p>
            <a:r>
              <a:rPr lang="pl-PL" sz="4400" dirty="0">
                <a:solidFill>
                  <a:schemeClr val="tx1"/>
                </a:solidFill>
              </a:rPr>
              <a:t>NARODOWY BANK POLSKI</a:t>
            </a:r>
            <a:endParaRPr lang="pl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4D50A0A9-5FB8-110B-3F33-25692BC41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208BB017-E92D-97DB-833B-54041F6FE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1371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E228E82E-F2EA-71A0-C8B6-851A4E4A2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7CB39344-5AA5-B330-E5A2-F736463A8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1264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CB313ECC-DFD5-AAC8-1F74-8BF418246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819AB203-8FE4-209B-272E-0BCA46ECD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2866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183806FE-4024-51F9-C4E2-4563C5983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A5DE27BF-7575-C4FB-0EB9-B51450FDE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2376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2F83A20A-636C-CC29-EE50-186E51697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34291973-E8FF-90FF-B716-78F79188F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8140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95C42F6F-2C9B-A7CD-32F7-E9D24951C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775950BD-564E-703E-7317-97C6E42A4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3547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794D5AA5-36A4-62A1-B052-0FB9CA1B9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5F774DEA-7CF4-8BFC-7077-BC23BAF86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2141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F38A8058-2F89-AC99-88F4-DFEBC29B5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59D95C94-82E4-808B-01F3-4FA9DC81D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596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51958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4B633160-CE92-159B-66E8-384512726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BDF2BBF4-110D-D83A-1CC0-F91456958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0526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66037A73-B47A-3FFE-5132-A7561974E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CBC21B92-9843-4A42-90B1-0ABC42EB6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3315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ADF8EFDC-E4C8-70C2-C551-7CDB4DA82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5F1C0322-C4CA-36F4-D016-EE7CDAAC6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4005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EF586B5A-7C7E-D9BA-8F37-CCC3506AC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90BB8024-C251-A354-C13C-7F8FDFEE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598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4D62DED4-2E4C-BA15-A5C3-61E824B07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4E9C6F7A-D8A9-8081-A165-AD337C938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5405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D51D0902-69EA-9C02-8FA3-FD2E89342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14AE46D4-8C5B-A634-4936-72B225C7C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0273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6CB59F1F-3787-3013-0F48-D8E0948E5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85285049-33FD-C964-693F-2FE7A4CBA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9603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6A009B07-68BA-2EF6-7B73-66F4530F1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D08EF9DD-7484-1B25-2D97-5274514C5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3903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5A334810-5F5D-F0BE-440D-3608F740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E0306623-8DE8-AFA8-8A03-10FD1BFE5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4595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BA03F9E2-337A-45CD-9AAC-22EAC4980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83F517-6B00-4EBE-BB1E-5A3C870E7B5B}" type="datetime1">
              <a:rPr lang="pl-PL" smtClean="0"/>
              <a:pPr rtl="0"/>
              <a:t>22.06.2022</a:t>
            </a:fld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7D3B9533-6B40-DC27-7DF8-FAA983382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26870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41798944_TF78438558" id="{656982CE-918E-475A-B40A-5C9C63D77659}" vid="{35A616ED-4F32-4850-9933-730FF490343F}"/>
    </a:ext>
  </a:extLst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{BAD63B12-4B30-43B9-8614-0EF830E567E1}tf78438558_win32</Template>
  <TotalTime>17</TotalTime>
  <Words>21</Words>
  <Application>Microsoft Office PowerPoint</Application>
  <PresentationFormat>Niestandardowy</PresentationFormat>
  <Paragraphs>19</Paragraphs>
  <Slides>19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0" baseType="lpstr">
      <vt:lpstr>SavonVTI</vt:lpstr>
      <vt:lpstr>NARODOWY BANK POLSKI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NARODOWY BANK POLSKI</dc:title>
  <dc:creator>Zuzanna Konik</dc:creator>
  <cp:lastModifiedBy>admin</cp:lastModifiedBy>
  <cp:revision>1</cp:revision>
  <dcterms:created xsi:type="dcterms:W3CDTF">2022-05-07T14:08:59Z</dcterms:created>
  <dcterms:modified xsi:type="dcterms:W3CDTF">2022-06-22T08:06:09Z</dcterms:modified>
</cp:coreProperties>
</file>